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8" r:id="rId5"/>
    <p:sldId id="270" r:id="rId6"/>
    <p:sldId id="277" r:id="rId7"/>
    <p:sldId id="259" r:id="rId8"/>
    <p:sldId id="264" r:id="rId9"/>
    <p:sldId id="281" r:id="rId10"/>
  </p:sldIdLst>
  <p:sldSz cx="9144000" cy="5143500"/>
  <p:notesSz cx="6858000" cy="9144000"/>
  <p:embeddedFontLst>
    <p:embeddedFont>
      <p:font typeface="Montserrat" panose="00000500000000000000"/>
      <p:regular r:id="rId14"/>
    </p:embeddedFont>
    <p:embeddedFont>
      <p:font typeface="Roboto Light" panose="02000000000000000000"/>
      <p:regular r:id="rId15"/>
    </p:embeddedFont>
    <p:embeddedFont>
      <p:font typeface="Roboto" panose="02000000000000000000"/>
      <p:regular r:id="rId16"/>
    </p:embeddedFont>
    <p:embeddedFont>
      <p:font typeface="Montserrat Black"/>
      <p:bold r:id="rId17"/>
    </p:embeddedFont>
    <p:embeddedFont>
      <p:font typeface="Bahnschrift Condensed" panose="020B0502040204020203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b97b9b1a6_0_25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b97b9b1a6_0_25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9517961ff_0_30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89517961ff_0_30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89517961ff_0_23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89517961ff_0_23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9517961ff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9517961ff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9517961ff_0_10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9517961ff_0_10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89517961ff_0_59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89517961ff_0_59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0000" y="619625"/>
            <a:ext cx="5424000" cy="23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subTitle" idx="1"/>
          </p:nvPr>
        </p:nvSpPr>
        <p:spPr>
          <a:xfrm>
            <a:off x="720000" y="3062013"/>
            <a:ext cx="24762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 panose="02000000000000000000"/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 hasCustomPrompt="1"/>
          </p:nvPr>
        </p:nvSpPr>
        <p:spPr>
          <a:xfrm>
            <a:off x="3493150" y="1606975"/>
            <a:ext cx="4930800" cy="12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/>
          <p:nvPr/>
        </p:nvSpPr>
        <p:spPr>
          <a:xfrm>
            <a:off x="2613150" y="3069625"/>
            <a:ext cx="39177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44" name="Google Shape;44;p11"/>
          <p:cNvSpPr txBox="1"/>
          <p:nvPr>
            <p:ph type="subTitle" idx="1"/>
          </p:nvPr>
        </p:nvSpPr>
        <p:spPr>
          <a:xfrm>
            <a:off x="5616650" y="2754850"/>
            <a:ext cx="27471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00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7041625" y="-7555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8" name="Google Shape;48;p13"/>
          <p:cNvSpPr txBox="1"/>
          <p:nvPr>
            <p:ph type="subTitle" idx="1"/>
          </p:nvPr>
        </p:nvSpPr>
        <p:spPr>
          <a:xfrm>
            <a:off x="720000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49" name="Google Shape;49;p13"/>
          <p:cNvSpPr txBox="1"/>
          <p:nvPr>
            <p:ph type="subTitle" idx="2"/>
          </p:nvPr>
        </p:nvSpPr>
        <p:spPr>
          <a:xfrm>
            <a:off x="720000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50" name="Google Shape;50;p13"/>
          <p:cNvSpPr txBox="1"/>
          <p:nvPr>
            <p:ph type="title" hasCustomPrompt="1"/>
          </p:nvPr>
        </p:nvSpPr>
        <p:spPr>
          <a:xfrm>
            <a:off x="720000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/>
          <p:nvPr>
            <p:ph type="subTitle" idx="3"/>
          </p:nvPr>
        </p:nvSpPr>
        <p:spPr>
          <a:xfrm>
            <a:off x="3814825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title" idx="4" hasCustomPrompt="1"/>
          </p:nvPr>
        </p:nvSpPr>
        <p:spPr>
          <a:xfrm>
            <a:off x="3814825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/>
          <p:nvPr>
            <p:ph type="subTitle" idx="5"/>
          </p:nvPr>
        </p:nvSpPr>
        <p:spPr>
          <a:xfrm>
            <a:off x="720000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type="subTitle" idx="6"/>
          </p:nvPr>
        </p:nvSpPr>
        <p:spPr>
          <a:xfrm>
            <a:off x="720000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type="title" idx="7" hasCustomPrompt="1"/>
          </p:nvPr>
        </p:nvSpPr>
        <p:spPr>
          <a:xfrm>
            <a:off x="720000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type="subTitle" idx="8"/>
          </p:nvPr>
        </p:nvSpPr>
        <p:spPr>
          <a:xfrm>
            <a:off x="3814825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type="subTitle" idx="9"/>
          </p:nvPr>
        </p:nvSpPr>
        <p:spPr>
          <a:xfrm>
            <a:off x="3814825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type="title" idx="13" hasCustomPrompt="1"/>
          </p:nvPr>
        </p:nvSpPr>
        <p:spPr>
          <a:xfrm>
            <a:off x="3814825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type="subTitle" idx="14"/>
          </p:nvPr>
        </p:nvSpPr>
        <p:spPr>
          <a:xfrm>
            <a:off x="3814825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type="title" idx="15"/>
          </p:nvPr>
        </p:nvSpPr>
        <p:spPr>
          <a:xfrm>
            <a:off x="720000" y="540000"/>
            <a:ext cx="23223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3" name="Google Shape;63;p14"/>
          <p:cNvSpPr txBox="1"/>
          <p:nvPr>
            <p:ph type="body" idx="1"/>
          </p:nvPr>
        </p:nvSpPr>
        <p:spPr>
          <a:xfrm>
            <a:off x="750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type="body" idx="2"/>
          </p:nvPr>
        </p:nvSpPr>
        <p:spPr>
          <a:xfrm>
            <a:off x="4587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720000" y="1264675"/>
            <a:ext cx="954000" cy="2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type="title" idx="3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 2">
  <p:cSld name="CUSTOM_4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8424173" y="-7502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9" name="Google Shape;69;p15"/>
          <p:cNvSpPr txBox="1"/>
          <p:nvPr>
            <p:ph type="body" idx="1"/>
          </p:nvPr>
        </p:nvSpPr>
        <p:spPr>
          <a:xfrm>
            <a:off x="720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type="body" idx="2"/>
          </p:nvPr>
        </p:nvSpPr>
        <p:spPr>
          <a:xfrm>
            <a:off x="4587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 panose="020B0604020202020204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">
  <p:cSld name="CUSTOM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subTitle" idx="1"/>
          </p:nvPr>
        </p:nvSpPr>
        <p:spPr>
          <a:xfrm>
            <a:off x="3082500" y="17139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type="subTitle" idx="2"/>
          </p:nvPr>
        </p:nvSpPr>
        <p:spPr>
          <a:xfrm>
            <a:off x="3082500" y="144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type="subTitle" idx="3"/>
          </p:nvPr>
        </p:nvSpPr>
        <p:spPr>
          <a:xfrm>
            <a:off x="3082500" y="27798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type="subTitle" idx="4"/>
          </p:nvPr>
        </p:nvSpPr>
        <p:spPr>
          <a:xfrm>
            <a:off x="3082500" y="25085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type="subTitle" idx="5"/>
          </p:nvPr>
        </p:nvSpPr>
        <p:spPr>
          <a:xfrm>
            <a:off x="3082500" y="38457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type="subTitle" idx="6"/>
          </p:nvPr>
        </p:nvSpPr>
        <p:spPr>
          <a:xfrm>
            <a:off x="3082500" y="35744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79" name="Google Shape;79;p16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0" name="Google Shape;80;p16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2">
  <p:cSld name="CUSTOM_1_2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subTitle" idx="1"/>
          </p:nvPr>
        </p:nvSpPr>
        <p:spPr>
          <a:xfrm>
            <a:off x="1615825" y="1713900"/>
            <a:ext cx="2237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type="subTitle" idx="2"/>
          </p:nvPr>
        </p:nvSpPr>
        <p:spPr>
          <a:xfrm>
            <a:off x="1615825" y="13908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type="subTitle" idx="3"/>
          </p:nvPr>
        </p:nvSpPr>
        <p:spPr>
          <a:xfrm>
            <a:off x="1615825" y="27798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type="subTitle" idx="4"/>
          </p:nvPr>
        </p:nvSpPr>
        <p:spPr>
          <a:xfrm>
            <a:off x="1615825" y="24567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type="subTitle" idx="5"/>
          </p:nvPr>
        </p:nvSpPr>
        <p:spPr>
          <a:xfrm>
            <a:off x="1615825" y="38457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type="subTitle" idx="6"/>
          </p:nvPr>
        </p:nvSpPr>
        <p:spPr>
          <a:xfrm>
            <a:off x="1615825" y="352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type="title"/>
          </p:nvPr>
        </p:nvSpPr>
        <p:spPr>
          <a:xfrm>
            <a:off x="720000" y="540000"/>
            <a:ext cx="33579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1">
  <p:cSld name="CUSTOM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subTitle" idx="1"/>
          </p:nvPr>
        </p:nvSpPr>
        <p:spPr>
          <a:xfrm>
            <a:off x="9389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type="subTitle" idx="2"/>
          </p:nvPr>
        </p:nvSpPr>
        <p:spPr>
          <a:xfrm>
            <a:off x="1213975" y="2741725"/>
            <a:ext cx="15576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92" name="Google Shape;92;p18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3" name="Google Shape;93;p18"/>
          <p:cNvSpPr txBox="1"/>
          <p:nvPr>
            <p:ph type="subTitle" idx="3"/>
          </p:nvPr>
        </p:nvSpPr>
        <p:spPr>
          <a:xfrm>
            <a:off x="35218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subTitle" idx="4"/>
          </p:nvPr>
        </p:nvSpPr>
        <p:spPr>
          <a:xfrm>
            <a:off x="3806074" y="2741725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type="subTitle" idx="5"/>
          </p:nvPr>
        </p:nvSpPr>
        <p:spPr>
          <a:xfrm>
            <a:off x="6107400" y="3106450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type="subTitle" idx="6"/>
          </p:nvPr>
        </p:nvSpPr>
        <p:spPr>
          <a:xfrm>
            <a:off x="6391625" y="2735850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six columns">
  <p:cSld name="CUSTOM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subTitle" idx="1"/>
          </p:nvPr>
        </p:nvSpPr>
        <p:spPr>
          <a:xfrm>
            <a:off x="71995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type="subTitle" idx="2"/>
          </p:nvPr>
        </p:nvSpPr>
        <p:spPr>
          <a:xfrm>
            <a:off x="8864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type="subTitle" idx="3"/>
          </p:nvPr>
        </p:nvSpPr>
        <p:spPr>
          <a:xfrm>
            <a:off x="3465825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type="subTitle" idx="4"/>
          </p:nvPr>
        </p:nvSpPr>
        <p:spPr>
          <a:xfrm>
            <a:off x="36323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type="subTitle" idx="5"/>
          </p:nvPr>
        </p:nvSpPr>
        <p:spPr>
          <a:xfrm>
            <a:off x="621190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04" name="Google Shape;104;p19"/>
          <p:cNvSpPr txBox="1"/>
          <p:nvPr>
            <p:ph type="subTitle" idx="6"/>
          </p:nvPr>
        </p:nvSpPr>
        <p:spPr>
          <a:xfrm>
            <a:off x="6375113" y="1955825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05" name="Google Shape;105;p19"/>
          <p:cNvSpPr txBox="1"/>
          <p:nvPr>
            <p:ph type="subTitle" idx="7"/>
          </p:nvPr>
        </p:nvSpPr>
        <p:spPr>
          <a:xfrm>
            <a:off x="72000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06" name="Google Shape;106;p19"/>
          <p:cNvSpPr txBox="1"/>
          <p:nvPr>
            <p:ph type="subTitle" idx="8"/>
          </p:nvPr>
        </p:nvSpPr>
        <p:spPr>
          <a:xfrm>
            <a:off x="8864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type="subTitle" idx="9"/>
          </p:nvPr>
        </p:nvSpPr>
        <p:spPr>
          <a:xfrm>
            <a:off x="3465975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type="subTitle" idx="13"/>
          </p:nvPr>
        </p:nvSpPr>
        <p:spPr>
          <a:xfrm>
            <a:off x="36323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type="subTitle" idx="14"/>
          </p:nvPr>
        </p:nvSpPr>
        <p:spPr>
          <a:xfrm>
            <a:off x="620225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0" name="Google Shape;110;p19"/>
          <p:cNvSpPr txBox="1"/>
          <p:nvPr>
            <p:ph type="subTitle" idx="15"/>
          </p:nvPr>
        </p:nvSpPr>
        <p:spPr>
          <a:xfrm>
            <a:off x="63708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type="title"/>
          </p:nvPr>
        </p:nvSpPr>
        <p:spPr>
          <a:xfrm>
            <a:off x="2761450" y="540000"/>
            <a:ext cx="3666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subTitle" idx="1"/>
          </p:nvPr>
        </p:nvSpPr>
        <p:spPr>
          <a:xfrm>
            <a:off x="5644575" y="21332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type="subTitle" idx="2"/>
          </p:nvPr>
        </p:nvSpPr>
        <p:spPr>
          <a:xfrm>
            <a:off x="5644575" y="18500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type="subTitle" idx="3"/>
          </p:nvPr>
        </p:nvSpPr>
        <p:spPr>
          <a:xfrm>
            <a:off x="5644575" y="32740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type="subTitle" idx="4"/>
          </p:nvPr>
        </p:nvSpPr>
        <p:spPr>
          <a:xfrm>
            <a:off x="5644575" y="29908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17" name="Google Shape;117;p20"/>
          <p:cNvSpPr/>
          <p:nvPr/>
        </p:nvSpPr>
        <p:spPr>
          <a:xfrm rot="10800000">
            <a:off x="1" y="-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2828925" y="540000"/>
            <a:ext cx="3531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720000" y="2105725"/>
            <a:ext cx="27732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type="subTitle" idx="1"/>
          </p:nvPr>
        </p:nvSpPr>
        <p:spPr>
          <a:xfrm>
            <a:off x="720000" y="3062188"/>
            <a:ext cx="27732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type="title" idx="2" hasCustomPrompt="1"/>
          </p:nvPr>
        </p:nvSpPr>
        <p:spPr>
          <a:xfrm>
            <a:off x="720000" y="1533338"/>
            <a:ext cx="14277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Montserrat Black"/>
              <a:buNone/>
              <a:defRPr sz="40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ctrTitle"/>
          </p:nvPr>
        </p:nvSpPr>
        <p:spPr>
          <a:xfrm>
            <a:off x="956825" y="451175"/>
            <a:ext cx="3158100" cy="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rgbClr val="FFB0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1" name="Google Shape;121;p21"/>
          <p:cNvSpPr txBox="1"/>
          <p:nvPr>
            <p:ph type="subTitle" idx="1"/>
          </p:nvPr>
        </p:nvSpPr>
        <p:spPr>
          <a:xfrm>
            <a:off x="956825" y="1389450"/>
            <a:ext cx="3291300" cy="12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22" name="Google Shape;122;p21"/>
          <p:cNvSpPr txBox="1"/>
          <p:nvPr/>
        </p:nvSpPr>
        <p:spPr>
          <a:xfrm>
            <a:off x="956825" y="3453875"/>
            <a:ext cx="3431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CREDITS: This presentation template was created by </a:t>
            </a:r>
            <a:r>
              <a:rPr lang="en-GB" sz="1200" b="1" u="sng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2"/>
              </a:rPr>
              <a:t>Slidesgo</a:t>
            </a:r>
            <a:r>
              <a:rPr lang="en-GB" sz="1200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including icons by </a:t>
            </a:r>
            <a:r>
              <a:rPr lang="en-GB" sz="1200" b="1" u="sng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Flaticon</a:t>
            </a:r>
            <a:r>
              <a:rPr lang="en-GB" sz="1200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infographics &amp; images by </a:t>
            </a:r>
            <a:r>
              <a:rPr lang="en-GB" sz="1200" b="1" u="sng">
                <a:solidFill>
                  <a:srgbClr val="6666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Freepik</a:t>
            </a:r>
            <a:endParaRPr sz="1200" b="1">
              <a:solidFill>
                <a:srgbClr val="6666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">
  <p:cSld name="CUSTOM_6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subTitle" idx="1"/>
          </p:nvPr>
        </p:nvSpPr>
        <p:spPr>
          <a:xfrm>
            <a:off x="65832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25" name="Google Shape;125;p22"/>
          <p:cNvSpPr txBox="1"/>
          <p:nvPr>
            <p:ph type="subTitle" idx="2"/>
          </p:nvPr>
        </p:nvSpPr>
        <p:spPr>
          <a:xfrm>
            <a:off x="8426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26" name="Google Shape;126;p22"/>
          <p:cNvSpPr txBox="1"/>
          <p:nvPr>
            <p:ph type="subTitle" idx="3"/>
          </p:nvPr>
        </p:nvSpPr>
        <p:spPr>
          <a:xfrm>
            <a:off x="261250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27" name="Google Shape;127;p22"/>
          <p:cNvSpPr txBox="1"/>
          <p:nvPr>
            <p:ph type="subTitle" idx="4"/>
          </p:nvPr>
        </p:nvSpPr>
        <p:spPr>
          <a:xfrm>
            <a:off x="2796831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type="subTitle" idx="5"/>
          </p:nvPr>
        </p:nvSpPr>
        <p:spPr>
          <a:xfrm>
            <a:off x="456667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29" name="Google Shape;129;p22"/>
          <p:cNvSpPr txBox="1"/>
          <p:nvPr>
            <p:ph type="subTitle" idx="6"/>
          </p:nvPr>
        </p:nvSpPr>
        <p:spPr>
          <a:xfrm>
            <a:off x="47509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type="subTitle" idx="7"/>
          </p:nvPr>
        </p:nvSpPr>
        <p:spPr>
          <a:xfrm>
            <a:off x="652085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type="subTitle" idx="8"/>
          </p:nvPr>
        </p:nvSpPr>
        <p:spPr>
          <a:xfrm>
            <a:off x="6612788" y="2781163"/>
            <a:ext cx="16137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132" name="Google Shape;132;p22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33" name="Google Shape;133;p22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body" idx="1"/>
          </p:nvPr>
        </p:nvSpPr>
        <p:spPr>
          <a:xfrm>
            <a:off x="566925" y="1272725"/>
            <a:ext cx="44337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■"/>
              <a:defRPr sz="16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" panose="02000000000000000000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type="title"/>
          </p:nvPr>
        </p:nvSpPr>
        <p:spPr>
          <a:xfrm>
            <a:off x="720000" y="540000"/>
            <a:ext cx="4218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39" name="Google Shape;139;p24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0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subTitle" idx="1"/>
          </p:nvPr>
        </p:nvSpPr>
        <p:spPr>
          <a:xfrm>
            <a:off x="3219325" y="1802613"/>
            <a:ext cx="52047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2pPr>
            <a:lvl3pPr lvl="2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3pPr>
            <a:lvl4pPr lvl="3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4pPr>
            <a:lvl5pPr lvl="4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5pPr>
            <a:lvl6pPr lvl="5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6pPr>
            <a:lvl7pPr lvl="6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7pPr>
            <a:lvl8pPr lvl="7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8pPr>
            <a:lvl9pPr lvl="8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142" name="Google Shape;142;p25"/>
          <p:cNvSpPr txBox="1"/>
          <p:nvPr>
            <p:ph type="title"/>
          </p:nvPr>
        </p:nvSpPr>
        <p:spPr>
          <a:xfrm>
            <a:off x="6046400" y="3031400"/>
            <a:ext cx="2377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 flipH="1">
            <a:off x="-29400" y="-3770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8423999" y="-7512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 rot="10800000">
            <a:off x="-29399" y="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subTitle" idx="1"/>
          </p:nvPr>
        </p:nvSpPr>
        <p:spPr>
          <a:xfrm>
            <a:off x="855900" y="1037700"/>
            <a:ext cx="74322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7" name="Google Shape;17;p4"/>
          <p:cNvSpPr/>
          <p:nvPr/>
        </p:nvSpPr>
        <p:spPr>
          <a:xfrm flipH="1">
            <a:off x="-7214" y="-7512"/>
            <a:ext cx="727219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subTitle" idx="1"/>
          </p:nvPr>
        </p:nvSpPr>
        <p:spPr>
          <a:xfrm>
            <a:off x="3215900" y="1844833"/>
            <a:ext cx="32883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type="subTitle" idx="2"/>
          </p:nvPr>
        </p:nvSpPr>
        <p:spPr>
          <a:xfrm>
            <a:off x="3215900" y="1473638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22" name="Google Shape;22;p5"/>
          <p:cNvSpPr/>
          <p:nvPr/>
        </p:nvSpPr>
        <p:spPr>
          <a:xfrm>
            <a:off x="8424001" y="-75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3" name="Google Shape;23;p5"/>
          <p:cNvSpPr txBox="1"/>
          <p:nvPr>
            <p:ph type="subTitle" idx="3"/>
          </p:nvPr>
        </p:nvSpPr>
        <p:spPr>
          <a:xfrm>
            <a:off x="3922350" y="3608950"/>
            <a:ext cx="37104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type="subTitle" idx="4"/>
          </p:nvPr>
        </p:nvSpPr>
        <p:spPr>
          <a:xfrm>
            <a:off x="3922350" y="3237763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subTitle" idx="1"/>
          </p:nvPr>
        </p:nvSpPr>
        <p:spPr>
          <a:xfrm>
            <a:off x="5034925" y="2315875"/>
            <a:ext cx="33891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5598125" y="1879625"/>
            <a:ext cx="28260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238225" y="1542550"/>
            <a:ext cx="6138000" cy="19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rgbClr val="FF99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 flipH="1">
            <a:off x="-545225" y="-58700"/>
            <a:ext cx="2133600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●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Roboto" panose="02000000000000000000"/>
              <a:buChar char="○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Roboto" panose="02000000000000000000"/>
              <a:buChar char="■"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371275"/>
            <a:ext cx="811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Montserrat" panose="00000500000000000000"/>
              <a:buNone/>
              <a:defRPr sz="2500" b="1">
                <a:solidFill>
                  <a:srgbClr val="666666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●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○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■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●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○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■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●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 panose="02000000000000000000"/>
              <a:buChar char="○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Roboto Light" panose="02000000000000000000"/>
              <a:buChar char="■"/>
              <a:defRPr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 rotWithShape="1">
          <a:blip r:embed="rId1"/>
          <a:srcRect l="37655" t="7210" b="23522"/>
          <a:stretch>
            <a:fillRect/>
          </a:stretch>
        </p:blipFill>
        <p:spPr>
          <a:xfrm flipH="1">
            <a:off x="4248150" y="0"/>
            <a:ext cx="54394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/>
          <p:nvPr>
            <p:ph type="ctrTitle"/>
          </p:nvPr>
        </p:nvSpPr>
        <p:spPr>
          <a:xfrm>
            <a:off x="323125" y="1707380"/>
            <a:ext cx="5424000" cy="23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Al-MALIK SCIENTIFC AND ELECTRONIC INTRUMENTS Inc.</a:t>
            </a:r>
            <a:endParaRPr lang="en-GB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0" name="Google Shape;160;p31"/>
          <p:cNvSpPr/>
          <p:nvPr/>
        </p:nvSpPr>
        <p:spPr>
          <a:xfrm>
            <a:off x="7661713" y="-19062"/>
            <a:ext cx="2026067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60" y="123190"/>
            <a:ext cx="3142615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3"/>
          <p:cNvPicPr preferRelativeResize="0"/>
          <p:nvPr/>
        </p:nvPicPr>
        <p:blipFill rotWithShape="1">
          <a:blip r:embed="rId1"/>
          <a:srcRect l="-10984" r="51767"/>
          <a:stretch>
            <a:fillRect/>
          </a:stretch>
        </p:blipFill>
        <p:spPr>
          <a:xfrm flipH="1">
            <a:off x="5676825" y="0"/>
            <a:ext cx="4568700" cy="5143500"/>
          </a:xfrm>
          <a:prstGeom prst="trapezoid">
            <a:avLst>
              <a:gd name="adj" fmla="val 16170"/>
            </a:avLst>
          </a:prstGeom>
          <a:noFill/>
          <a:ln>
            <a:noFill/>
          </a:ln>
        </p:spPr>
      </p:pic>
      <p:sp>
        <p:nvSpPr>
          <p:cNvPr id="376" name="Google Shape;376;p43"/>
          <p:cNvSpPr txBox="1"/>
          <p:nvPr>
            <p:ph type="body" idx="1"/>
          </p:nvPr>
        </p:nvSpPr>
        <p:spPr>
          <a:xfrm>
            <a:off x="567055" y="555625"/>
            <a:ext cx="4657725" cy="3472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solidFill>
                  <a:schemeClr val="dk2"/>
                </a:solidFill>
              </a:rPr>
              <a:t>ALMALIK SCIENTIFIC AND ELECTRONICS ® - </a:t>
            </a:r>
            <a:r>
              <a:rPr b="1">
                <a:solidFill>
                  <a:schemeClr val="dk2"/>
                </a:solidFill>
              </a:rPr>
              <a:t>Serving Since 1970</a:t>
            </a:r>
            <a:r>
              <a:rPr>
                <a:solidFill>
                  <a:schemeClr val="dk2"/>
                </a:solidFill>
              </a:rPr>
              <a:t> 📅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solidFill>
                  <a:schemeClr val="dk2"/>
                </a:solidFill>
              </a:rPr>
              <a:t>Your Trusted Source for Electronic Instruments, Industrial Machinery, and Medical Equipment 🌐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solidFill>
                  <a:schemeClr val="dk2"/>
                </a:solidFill>
              </a:rPr>
              <a:t>We've been at the forefront of technology for over </a:t>
            </a:r>
            <a:r>
              <a:rPr b="1">
                <a:solidFill>
                  <a:schemeClr val="dk2"/>
                </a:solidFill>
              </a:rPr>
              <a:t>50 years</a:t>
            </a:r>
            <a:r>
              <a:rPr>
                <a:solidFill>
                  <a:schemeClr val="dk2"/>
                </a:solidFill>
              </a:rPr>
              <a:t>, providing top-notch solutions for your electronic, industrial, and medical needs. Explore our wide range of cutting-edge products and services. Let's innovate together!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8098300" y="-19050"/>
            <a:ext cx="2269297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 txBox="1"/>
          <p:nvPr>
            <p:ph type="title"/>
          </p:nvPr>
        </p:nvSpPr>
        <p:spPr>
          <a:xfrm>
            <a:off x="1475745" y="19583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TEAM</a:t>
            </a:r>
            <a:endParaRPr lang="en-GB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 descr="MAmo"/>
          <p:cNvPicPr>
            <a:picLocks noChangeAspect="1"/>
          </p:cNvPicPr>
          <p:nvPr/>
        </p:nvPicPr>
        <p:blipFill>
          <a:blip r:embed="rId1"/>
          <a:srcRect t="6605" r="9574" b="29000"/>
          <a:stretch>
            <a:fillRect/>
          </a:stretch>
        </p:blipFill>
        <p:spPr>
          <a:xfrm>
            <a:off x="466725" y="485140"/>
            <a:ext cx="1815465" cy="1778000"/>
          </a:xfrm>
          <a:prstGeom prst="rect">
            <a:avLst/>
          </a:prstGeom>
        </p:spPr>
      </p:pic>
      <p:pic>
        <p:nvPicPr>
          <p:cNvPr id="9" name="Picture 8" descr="WhatsApp Image 2024-04-25 at 13.19.24_7cb445c7"/>
          <p:cNvPicPr>
            <a:picLocks noChangeAspect="1"/>
          </p:cNvPicPr>
          <p:nvPr/>
        </p:nvPicPr>
        <p:blipFill>
          <a:blip r:embed="rId2"/>
          <a:srcRect l="20127" t="5605" r="15710" b="49593"/>
          <a:stretch>
            <a:fillRect/>
          </a:stretch>
        </p:blipFill>
        <p:spPr>
          <a:xfrm>
            <a:off x="394970" y="2788920"/>
            <a:ext cx="1800225" cy="177736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11" name="Picture 10" descr="WhatsApp Image 2024-04-25 at 16.45.27_e870c10c"/>
          <p:cNvPicPr>
            <a:picLocks noChangeAspect="1"/>
          </p:cNvPicPr>
          <p:nvPr/>
        </p:nvPicPr>
        <p:blipFill>
          <a:blip r:embed="rId3"/>
          <a:srcRect l="10084" r="10084" b="38802"/>
          <a:stretch>
            <a:fillRect/>
          </a:stretch>
        </p:blipFill>
        <p:spPr>
          <a:xfrm>
            <a:off x="6063615" y="485140"/>
            <a:ext cx="1815465" cy="1778000"/>
          </a:xfrm>
          <a:prstGeom prst="rect">
            <a:avLst/>
          </a:prstGeom>
        </p:spPr>
      </p:pic>
      <p:pic>
        <p:nvPicPr>
          <p:cNvPr id="13" name="Picture 12" descr="arslan-pYJyyLDn-removebg-preview"/>
          <p:cNvPicPr>
            <a:picLocks noChangeAspect="1"/>
          </p:cNvPicPr>
          <p:nvPr/>
        </p:nvPicPr>
        <p:blipFill>
          <a:blip r:embed="rId4"/>
          <a:srcRect l="8099" t="8168" r="4604" b="21145"/>
          <a:stretch>
            <a:fillRect/>
          </a:stretch>
        </p:blipFill>
        <p:spPr>
          <a:xfrm>
            <a:off x="6064250" y="2788920"/>
            <a:ext cx="1819910" cy="179133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20650" y="2251075"/>
            <a:ext cx="2853690" cy="56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GB" altLang="en-US"/>
              <a:t>SHAHBAZ HASSAN MALIK</a:t>
            </a:r>
            <a:endParaRPr lang="en-GB" altLang="en-US"/>
          </a:p>
          <a:p>
            <a:r>
              <a:rPr lang="en-GB" altLang="en-US"/>
              <a:t>                  </a:t>
            </a:r>
            <a:r>
              <a:rPr lang="en-GB" altLang="en-US" b="1"/>
              <a:t>CEO</a:t>
            </a:r>
            <a:endParaRPr lang="en-GB" altLang="en-US" b="1"/>
          </a:p>
        </p:txBody>
      </p:sp>
      <p:sp>
        <p:nvSpPr>
          <p:cNvPr id="15" name="Text Box 14"/>
          <p:cNvSpPr txBox="1"/>
          <p:nvPr/>
        </p:nvSpPr>
        <p:spPr>
          <a:xfrm>
            <a:off x="5964555" y="2209165"/>
            <a:ext cx="3777615" cy="635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GB" altLang="en-US"/>
              <a:t>MALIK SOHAIB IQBAL</a:t>
            </a:r>
            <a:endParaRPr lang="en-GB" altLang="en-US"/>
          </a:p>
          <a:p>
            <a:r>
              <a:rPr lang="en-GB" altLang="en-US" b="1"/>
              <a:t>         MANAGER</a:t>
            </a:r>
            <a:endParaRPr lang="en-GB" altLang="en-US" b="1"/>
          </a:p>
        </p:txBody>
      </p:sp>
      <p:sp>
        <p:nvSpPr>
          <p:cNvPr id="16" name="Text Box 15"/>
          <p:cNvSpPr txBox="1"/>
          <p:nvPr/>
        </p:nvSpPr>
        <p:spPr>
          <a:xfrm>
            <a:off x="323215" y="458787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GB" altLang="en-US"/>
              <a:t>SHAHROZ QURESHI</a:t>
            </a:r>
            <a:endParaRPr lang="en-GB" altLang="en-US"/>
          </a:p>
          <a:p>
            <a:r>
              <a:rPr lang="en-GB" altLang="en-US"/>
              <a:t>  </a:t>
            </a:r>
            <a:r>
              <a:rPr lang="en-GB" altLang="en-US" b="1"/>
              <a:t>PCB ASSEMBLER</a:t>
            </a:r>
            <a:endParaRPr lang="en-GB" altLang="en-US" b="1"/>
          </a:p>
        </p:txBody>
      </p:sp>
      <p:sp>
        <p:nvSpPr>
          <p:cNvPr id="17" name="Text Box 16"/>
          <p:cNvSpPr txBox="1"/>
          <p:nvPr/>
        </p:nvSpPr>
        <p:spPr>
          <a:xfrm>
            <a:off x="5964555" y="456628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GB" altLang="en-US"/>
              <a:t>MUHAMMAD ARSLAN</a:t>
            </a:r>
            <a:endParaRPr lang="en-GB" altLang="en-US"/>
          </a:p>
          <a:p>
            <a:r>
              <a:rPr lang="en-GB" altLang="en-US" b="1"/>
              <a:t>   PCB ASSEMBLER</a:t>
            </a:r>
            <a:endParaRPr lang="en-GB" altLang="en-US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255" y="1876425"/>
            <a:ext cx="2896235" cy="1095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2"/>
          <p:cNvSpPr txBox="1"/>
          <p:nvPr>
            <p:ph type="subTitle" idx="1"/>
          </p:nvPr>
        </p:nvSpPr>
        <p:spPr>
          <a:xfrm>
            <a:off x="4866640" y="-43815"/>
            <a:ext cx="2922905" cy="868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200" b="1">
                <a:latin typeface="Bahnschrift Condensed" panose="020B0502040204020203" charset="0"/>
                <a:cs typeface="Bahnschrift Condensed" panose="020B0502040204020203" charset="0"/>
              </a:rPr>
              <a:t>PROJECTS</a:t>
            </a:r>
            <a:endParaRPr lang="en-GB" sz="3200" b="1">
              <a:latin typeface="Bahnschrift Condensed" panose="020B0502040204020203" charset="0"/>
              <a:cs typeface="Bahnschrift Condensed" panose="020B0502040204020203" charset="0"/>
            </a:endParaRPr>
          </a:p>
        </p:txBody>
      </p:sp>
      <p:sp>
        <p:nvSpPr>
          <p:cNvPr id="639" name="Google Shape;639;p52"/>
          <p:cNvSpPr/>
          <p:nvPr/>
        </p:nvSpPr>
        <p:spPr>
          <a:xfrm flipH="1">
            <a:off x="-946875" y="-38100"/>
            <a:ext cx="2133600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ext Box 1"/>
          <p:cNvSpPr txBox="1"/>
          <p:nvPr/>
        </p:nvSpPr>
        <p:spPr>
          <a:xfrm>
            <a:off x="3851910" y="771525"/>
            <a:ext cx="5070475" cy="2920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GB" altLang="en-US" b="1"/>
              <a:t>HIGHER EDUCATION:-</a:t>
            </a:r>
            <a:endParaRPr lang="en-GB" altLang="en-US" b="1"/>
          </a:p>
          <a:p>
            <a:r>
              <a:rPr lang="en-GB" altLang="en-US"/>
              <a:t>                                              SEMI CONDUCTOR DIODE APPARATUS, OHM’S LAW APP, TUNGSTEN FILAMENT LAMP APP, STEP UP/DOWN TRANSFORMER APP, AMPLIFIER AS AN OSCILLATOR APP,TRUTH TABLE (AND,OR,NOT,NAND,NOR), RESISTANCE IN SERIES/PARALLEL, CAPACITOR IN SERIES/PARALLEL, ETC.</a:t>
            </a:r>
            <a:endParaRPr lang="en-GB" altLang="en-US"/>
          </a:p>
          <a:p>
            <a:endParaRPr lang="en-GB" altLang="en-US"/>
          </a:p>
          <a:p>
            <a:r>
              <a:rPr lang="en-GB" altLang="en-US" b="1"/>
              <a:t>B.S LEVEL:-</a:t>
            </a:r>
            <a:endParaRPr lang="en-GB" altLang="en-US" b="1"/>
          </a:p>
          <a:p>
            <a:r>
              <a:rPr lang="en-GB" altLang="en-US"/>
              <a:t>                     E/M APPARATUS, PLANCK’S CONSTANT APPARATUS, IONIZATION APPARATUS, B-H CURVE APPARATUS, WHEAT STONE BRIDGE APPARATUS, KUND’S TUBE APPARATUS.</a:t>
            </a:r>
            <a:endParaRPr lang="en-GB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 rotWithShape="1">
          <a:blip r:embed="rId1">
            <a:alphaModFix amt="79000"/>
          </a:blip>
          <a:srcRect l="-14461" r="3645"/>
          <a:stretch>
            <a:fillRect/>
          </a:stretch>
        </p:blipFill>
        <p:spPr>
          <a:xfrm>
            <a:off x="-261620" y="-1691005"/>
            <a:ext cx="4431030" cy="6826250"/>
          </a:xfrm>
          <a:prstGeom prst="trapezoid">
            <a:avLst>
              <a:gd name="adj" fmla="val 15518"/>
            </a:avLst>
          </a:prstGeom>
          <a:noFill/>
          <a:ln>
            <a:noFill/>
          </a:ln>
        </p:spPr>
      </p:pic>
      <p:sp>
        <p:nvSpPr>
          <p:cNvPr id="190" name="Google Shape;190;p34"/>
          <p:cNvSpPr/>
          <p:nvPr/>
        </p:nvSpPr>
        <p:spPr>
          <a:xfrm flipH="1">
            <a:off x="0" y="-38100"/>
            <a:ext cx="819150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ext Box 1"/>
          <p:cNvSpPr txBox="1"/>
          <p:nvPr/>
        </p:nvSpPr>
        <p:spPr>
          <a:xfrm>
            <a:off x="5486400" y="399415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GB" altLang="en-US" sz="2400" b="1"/>
              <a:t>ACHIEVEMENTS</a:t>
            </a:r>
            <a:endParaRPr lang="en-GB" altLang="en-US" sz="2400" b="1"/>
          </a:p>
        </p:txBody>
      </p:sp>
      <p:sp>
        <p:nvSpPr>
          <p:cNvPr id="3" name="Text Box 2"/>
          <p:cNvSpPr txBox="1"/>
          <p:nvPr/>
        </p:nvSpPr>
        <p:spPr>
          <a:xfrm>
            <a:off x="4382770" y="1574165"/>
            <a:ext cx="4650105" cy="3320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"8+ Years of Collaboration with Punjab Group of Colleges"</a:t>
            </a:r>
            <a:endParaRPr lang="en-GB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"Providing Services to Leading Private Schools in Lahore"</a:t>
            </a:r>
            <a:endParaRPr lang="en-GB" altLang="en-US" sz="1600"/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"Extending Reach Beyond Lahore to    Schools in Rawalpindi, Karachi, Islamabad, Sialkot, and More"</a:t>
            </a:r>
            <a:endParaRPr lang="en-GB" altLang="en-US" sz="1600"/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"Range of Physiotherapy Instruments Trusted by Physiotherapists Nationwide"</a:t>
            </a:r>
            <a:endParaRPr lang="en-GB" altLang="en-US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9"/>
          <p:cNvPicPr preferRelativeResize="0"/>
          <p:nvPr/>
        </p:nvPicPr>
        <p:blipFill rotWithShape="1">
          <a:blip r:embed="rId1"/>
          <a:srcRect r="52127"/>
          <a:stretch>
            <a:fillRect/>
          </a:stretch>
        </p:blipFill>
        <p:spPr>
          <a:xfrm flipH="1">
            <a:off x="5299825" y="1125"/>
            <a:ext cx="3918600" cy="5143500"/>
          </a:xfrm>
          <a:prstGeom prst="trapezoid">
            <a:avLst>
              <a:gd name="adj" fmla="val 14895"/>
            </a:avLst>
          </a:prstGeom>
          <a:noFill/>
          <a:ln>
            <a:noFill/>
          </a:ln>
        </p:spPr>
      </p:pic>
      <p:sp>
        <p:nvSpPr>
          <p:cNvPr id="306" name="Google Shape;306;p39"/>
          <p:cNvSpPr/>
          <p:nvPr/>
        </p:nvSpPr>
        <p:spPr>
          <a:xfrm>
            <a:off x="8002775" y="-58700"/>
            <a:ext cx="2269297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Text Box 7"/>
          <p:cNvSpPr txBox="1"/>
          <p:nvPr/>
        </p:nvSpPr>
        <p:spPr>
          <a:xfrm>
            <a:off x="396875" y="367665"/>
            <a:ext cx="5628640" cy="678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GB" altLang="en-US" b="1"/>
              <a:t>"Quality Scientific and Electronic Instruments: Serving Pakistan's Academic and Healthcare Communities Since 1970"</a:t>
            </a:r>
            <a:endParaRPr lang="en-GB" altLang="en-US" b="1"/>
          </a:p>
        </p:txBody>
      </p:sp>
      <p:sp>
        <p:nvSpPr>
          <p:cNvPr id="9" name="Text Box 8"/>
          <p:cNvSpPr txBox="1"/>
          <p:nvPr/>
        </p:nvSpPr>
        <p:spPr>
          <a:xfrm>
            <a:off x="161925" y="1275715"/>
            <a:ext cx="5054600" cy="3726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GB" altLang="en-US" sz="1800"/>
              <a:t>AL- Malik Scientific and Electronic Instruments Inc. has been a stalwart in the provision of high-quality scientific and electronic instruments across Pakistan since 1970. With a strong commitment to excellence, they have become a trusted partner for numerous universities and colleges throughout the country. Their dedication to quality products has earned them a reputable standing in the industry. Additionally, their collaboration with physiotherapy doctors underscores their versatility and commitment to serving various fields of expertise with their instruments.</a:t>
            </a:r>
            <a:endParaRPr lang="en-GB" altLang="en-US" sz="1800"/>
          </a:p>
          <a:p>
            <a:pPr algn="ctr"/>
            <a:endParaRPr lang="en-GB" altLang="en-US"/>
          </a:p>
          <a:p>
            <a:pPr algn="ctr"/>
            <a:endParaRPr lang="en-GB" altLang="en-US"/>
          </a:p>
          <a:p>
            <a:pPr algn="ctr"/>
            <a:endParaRPr lang="en-GB" altLang="en-US"/>
          </a:p>
          <a:p>
            <a:pPr algn="ctr"/>
            <a:endParaRPr lang="en-GB" altLang="en-US"/>
          </a:p>
          <a:p>
            <a:pPr algn="ctr"/>
            <a:endParaRPr lang="en-GB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56"/>
          <p:cNvPicPr preferRelativeResize="0"/>
          <p:nvPr/>
        </p:nvPicPr>
        <p:blipFill rotWithShape="1">
          <a:blip r:embed="rId1">
            <a:alphaModFix amt="88000"/>
          </a:blip>
          <a:srcRect t="1159" r="28494" b="51710"/>
          <a:stretch>
            <a:fillRect/>
          </a:stretch>
        </p:blipFill>
        <p:spPr>
          <a:xfrm>
            <a:off x="4353300" y="-19050"/>
            <a:ext cx="52479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56"/>
          <p:cNvSpPr txBox="1"/>
          <p:nvPr>
            <p:ph type="ctrTitle"/>
          </p:nvPr>
        </p:nvSpPr>
        <p:spPr>
          <a:xfrm>
            <a:off x="956825" y="451175"/>
            <a:ext cx="3158100" cy="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CONTACT</a:t>
            </a:r>
            <a:endParaRPr lang="en-GB" sz="4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2" name="Google Shape;702;p56"/>
          <p:cNvSpPr txBox="1"/>
          <p:nvPr>
            <p:ph type="subTitle" idx="1"/>
          </p:nvPr>
        </p:nvSpPr>
        <p:spPr>
          <a:xfrm>
            <a:off x="956945" y="1389380"/>
            <a:ext cx="4571365" cy="1289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66666"/>
                </a:solidFill>
              </a:rPr>
              <a:t>Does anyone have any questions?</a:t>
            </a:r>
            <a:r>
              <a:rPr lang="en-GB" sz="1600"/>
              <a:t> 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 b="1"/>
              <a:t>EMAIL :- almalikelectronics@hotmail.com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666666"/>
                </a:solidFill>
              </a:rPr>
              <a:t>PHONE :- +92 300-9415361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666666"/>
                </a:solidFill>
              </a:rPr>
              <a:t>WEBSITE :- www.almalikelectronis.com</a:t>
            </a:r>
            <a:endParaRPr sz="1600" b="1">
              <a:solidFill>
                <a:srgbClr val="FFB06E"/>
              </a:solidFill>
            </a:endParaRPr>
          </a:p>
        </p:txBody>
      </p:sp>
      <p:sp>
        <p:nvSpPr>
          <p:cNvPr id="704" name="Google Shape;704;p56"/>
          <p:cNvSpPr/>
          <p:nvPr/>
        </p:nvSpPr>
        <p:spPr>
          <a:xfrm>
            <a:off x="7661713" y="-19062"/>
            <a:ext cx="2026067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3148330"/>
            <a:ext cx="3676650" cy="13906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ce Company Profil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9E9E9E"/>
      </a:accent2>
      <a:accent3>
        <a:srgbClr val="FFAB40"/>
      </a:accent3>
      <a:accent4>
        <a:srgbClr val="9E9E9E"/>
      </a:accent4>
      <a:accent5>
        <a:srgbClr val="FFAB40"/>
      </a:accent5>
      <a:accent6>
        <a:srgbClr val="9E9E9E"/>
      </a:accent6>
      <a:hlink>
        <a:srgbClr val="9E9E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2171</Words>
  <Application>WPS Presentation</Application>
  <PresentationFormat/>
  <Paragraphs>56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SimSun</vt:lpstr>
      <vt:lpstr>Wingdings</vt:lpstr>
      <vt:lpstr>Arial</vt:lpstr>
      <vt:lpstr>Montserrat</vt:lpstr>
      <vt:lpstr>Roboto Light</vt:lpstr>
      <vt:lpstr>Roboto</vt:lpstr>
      <vt:lpstr>Montserrat Black</vt:lpstr>
      <vt:lpstr>Nunito Light</vt:lpstr>
      <vt:lpstr>Nunito</vt:lpstr>
      <vt:lpstr>Times New Roman</vt:lpstr>
      <vt:lpstr>Bahnschrift Condensed</vt:lpstr>
      <vt:lpstr>Microsoft YaHei</vt:lpstr>
      <vt:lpstr>Arial Unicode MS</vt:lpstr>
      <vt:lpstr>Blace Company Profile by Slidesgo</vt:lpstr>
      <vt:lpstr>Al-MALIK SCIENTIFC AND ELECTRONIC INTRUMENTS Inc.</vt:lpstr>
      <vt:lpstr>PowerPoint 演示文稿</vt:lpstr>
      <vt:lpstr>TEAM</vt:lpstr>
      <vt:lpstr>PowerPoint 演示文稿</vt:lpstr>
      <vt:lpstr>PowerPoint 演示文稿</vt:lpstr>
      <vt:lpstr>PowerPoint 演示文稿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Al-MALIK SCIENTIFC AND ELECTRONIC INTRUMENTS Inc.</dc:title>
  <dc:creator/>
  <cp:lastModifiedBy>HP</cp:lastModifiedBy>
  <cp:revision>5</cp:revision>
  <dcterms:created xsi:type="dcterms:W3CDTF">2024-04-25T19:18:00Z</dcterms:created>
  <dcterms:modified xsi:type="dcterms:W3CDTF">2024-09-10T21:05:07Z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C74694B5178546C99C50CB4BF9411F1E_13</vt:lpwstr>
  </property>
  <property fmtid="{D5CDD505-2E9C-101B-9397-08002B2CF9AE}" pid="3" name="KSOProductBuildVer">
    <vt:lpwstr>2057-12.2.0.17562</vt:lpwstr>
  </property>
</Properties>
</file>